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activeX/activeX2.xml" ContentType="application/vnd.ms-office.activeX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activeX/activeX7.xml" ContentType="application/vnd.ms-office.activeX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ms-office.vbaProject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activeX/activeX3.xml" ContentType="application/vnd.ms-office.activeX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activeX/activeX8.xml" ContentType="application/vnd.ms-office.activeX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notesSlides/notesSlide4.xml" ContentType="application/vnd.openxmlformats-officedocument.presentationml.notesSlide+xml"/>
  <Override PartName="/ppt/activeX/activeX6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notesSlides/notesSlide1.xml" ContentType="application/vnd.openxmlformats-officedocument.presentationml.notesSlide+xml"/>
  <Override PartName="/ppt/activeX/activeX5.xml" ContentType="application/vnd.ms-office.activeX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activeX/activeX1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  <p:sldMasterId id="2147483685" r:id="rId3"/>
    <p:sldMasterId id="2147483697" r:id="rId4"/>
    <p:sldMasterId id="2147483733" r:id="rId5"/>
    <p:sldMasterId id="2147483745" r:id="rId6"/>
    <p:sldMasterId id="2147483757" r:id="rId7"/>
    <p:sldMasterId id="2147483769" r:id="rId8"/>
    <p:sldMasterId id="2147483781" r:id="rId9"/>
  </p:sldMasterIdLst>
  <p:notesMasterIdLst>
    <p:notesMasterId r:id="rId20"/>
  </p:notesMasterIdLst>
  <p:sldIdLst>
    <p:sldId id="256" r:id="rId10"/>
    <p:sldId id="257" r:id="rId11"/>
    <p:sldId id="258" r:id="rId12"/>
    <p:sldId id="259" r:id="rId13"/>
    <p:sldId id="261" r:id="rId14"/>
    <p:sldId id="262" r:id="rId15"/>
    <p:sldId id="263" r:id="rId16"/>
    <p:sldId id="264" r:id="rId17"/>
    <p:sldId id="265" r:id="rId18"/>
    <p:sldId id="260" r:id="rId19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microsoft.com/office/2006/relationships/vbaProject" Target="vbaProject.bin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801"/>
  <ax:ocxPr ax:name="_cy" ax:value="19046"/>
  <ax:ocxPr ax:name="FlashVars" ax:value=""/>
  <ax:ocxPr ax:name="Movie" ax:value="http://www.play.vg/games/flashmanwm.swf"/>
  <ax:ocxPr ax:name="Src" ax:value="http://www.play.vg/games/flashmanwm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3204"/>
  <ax:ocxPr ax:name="_cy" ax:value="15602"/>
  <ax:ocxPr ax:name="FlashVars" ax:value=""/>
  <ax:ocxPr ax:name="Movie" ax:value="http://www.flashphpgames.com/arcade/1i.swf"/>
  <ax:ocxPr ax:name="Src" ax:value="http://www.flashphpgames.com/arcade/1i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4803"/>
  <ax:ocxPr ax:name="_cy" ax:value="13000"/>
  <ax:ocxPr ax:name="FlashVars" ax:value=""/>
  <ax:ocxPr ax:name="Movie" ax:value="http://files.gamegecko.com/flash/14296/beetlebuggin.swf"/>
  <ax:ocxPr ax:name="Src" ax:value="http://files.gamegecko.com/flash/14296/beetlebuggin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201"/>
  <ax:ocxPr ax:name="_cy" ax:value="12400"/>
  <ax:ocxPr ax:name="FlashVars" ax:value=""/>
  <ax:ocxPr ax:name="Movie" ax:value="http://files.gamegecko.com/flash/14296/claxorpaintball.swf"/>
  <ax:ocxPr ax:name="Src" ax:value="http://files.gamegecko.com/flash/14296/claxorpaintball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2203"/>
  <ax:ocxPr ax:name="_cy" ax:value="14803"/>
  <ax:ocxPr ax:name="FlashVars" ax:value=""/>
  <ax:ocxPr ax:name="Movie" ax:value="http://data.pictogame.com/uploaded_games/hLnPAOLyytKr/penguin-diner.swf"/>
  <ax:ocxPr ax:name="Src" ax:value="http://data.pictogame.com/uploaded_games/hLnPAOLyytKr/penguin-diner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999"/>
  <ax:ocxPr ax:name="_cy" ax:value="12801"/>
  <ax:ocxPr ax:name="FlashVars" ax:value=""/>
  <ax:ocxPr ax:name="Movie" ax:value="http://www.gamesforwork.com/games/swf/Sim%20Taxi_may_8th_2008.swf"/>
  <ax:ocxPr ax:name="Src" ax:value="http://www.gamesforwork.com/games/swf/Sim%20Taxi_may_8th_2008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2600"/>
  <ax:ocxPr ax:name="_cy" ax:value="15200"/>
  <ax:ocxPr ax:name="FlashVars" ax:value=""/>
  <ax:ocxPr ax:name="Movie" ax:value="http://www.trolleyracer.com/shell.swf?league_id=NONE&amp;$league_name=&amp;lang=en&amp;unique_id=&amp;gametype=normal&amp;leaguename=&amp;game_version=1.1.3&amp;violent=\"/>
  <ax:ocxPr ax:name="Src" ax:value="http://www.trolleyracer.com/shell.swf?league_id=NONE&amp;$league_name=&amp;lang=en&amp;unique_id=&amp;gametype=normal&amp;leaguename=&amp;game_version=1.1.3&amp;violent=\"/>
  <ax:ocxPr ax:name="WMode" ax:value="Window"/>
  <ax:ocxPr ax:name="Play" ax:value="-1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5400"/>
  <ax:ocxPr ax:name="_cy" ax:value="19050"/>
  <ax:ocxPr ax:name="FlashVars" ax:value=""/>
  <ax:ocxPr ax:name="Movie" ax:value="http://www.gamesfreak.net//swf-files/avoidgame.swf"/>
  <ax:ocxPr ax:name="Src" ax:value="http://www.gamesfreak.net//swf-files/avoidgame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601B65CE-0333-4705-BCCB-A0F2A57D700E}" type="slidenum">
              <a:rPr lang="en-AU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161359-2CF3-4A0F-A46E-168408E3C976}" type="slidenum">
              <a:rPr lang="en-AU"/>
              <a:pPr/>
              <a:t>1</a:t>
            </a:fld>
            <a:endParaRPr lang="en-AU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Aquafire nType</a:t>
            </a:r>
            <a:r>
              <a:rPr lang="en-AU" sz="800" baseline="62000"/>
              <a:t>BETA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098D4C-AD7B-460B-85E8-706C433D0A4A}" type="slidenum">
              <a:rPr lang="en-AU"/>
              <a:pPr/>
              <a:t>2</a:t>
            </a:fld>
            <a:endParaRPr lang="en-AU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8569E9-C8F2-49F8-9064-1717897C8CDC}" type="slidenum">
              <a:rPr lang="en-AU"/>
              <a:pPr/>
              <a:t>3</a:t>
            </a:fld>
            <a:endParaRPr lang="en-AU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EF277D-791B-40FD-8E4B-83D67E0A85F7}" type="slidenum">
              <a:rPr lang="en-AU"/>
              <a:pPr/>
              <a:t>4</a:t>
            </a:fld>
            <a:endParaRPr lang="en-AU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48AAB9-BD39-441B-B779-E79AB2D194C2}" type="slidenum">
              <a:rPr lang="en-AU"/>
              <a:pPr/>
              <a:t>5</a:t>
            </a:fld>
            <a:endParaRPr lang="en-AU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6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8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E111E1-0786-4EEE-B6A6-AD498CE9B304}" type="slidenum">
              <a:rPr lang="en-AU"/>
              <a:pPr/>
              <a:t>10</a:t>
            </a:fld>
            <a:endParaRPr lang="en-AU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A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audio" Target="../media/audio2.wav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hyperlink" Target="http://www.antonyswebsite.tk/" TargetMode="External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4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tonyswebsite.t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5.xml"/><Relationship Id="rId4" Type="http://schemas.openxmlformats.org/officeDocument/2006/relationships/hyperlink" Target="mailto:a_superpower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rot="21385339">
            <a:off x="685800" y="801822"/>
            <a:ext cx="7772400" cy="1431925"/>
          </a:xfrm>
        </p:spPr>
        <p:txBody>
          <a:bodyPr/>
          <a:lstStyle/>
          <a:p>
            <a:r>
              <a:rPr lang="en-AU" dirty="0"/>
              <a:t>Aquafire nType </a:t>
            </a:r>
            <a:r>
              <a:rPr lang="en-AU" sz="2800" baseline="62000" dirty="0"/>
              <a:t>BETA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AU" sz="2800" dirty="0"/>
              <a:t>Version: </a:t>
            </a:r>
            <a:r>
              <a:rPr lang="en-AU" sz="2800" dirty="0" smtClean="0"/>
              <a:t>1.85 </a:t>
            </a:r>
            <a:r>
              <a:rPr lang="en-AU" sz="2800" dirty="0"/>
              <a:t>nType (</a:t>
            </a:r>
            <a:r>
              <a:rPr lang="en-AU" sz="1600" baseline="62000" dirty="0"/>
              <a:t>BETA</a:t>
            </a:r>
            <a:r>
              <a:rPr lang="en-AU" sz="2800" dirty="0"/>
              <a:t>)</a:t>
            </a:r>
          </a:p>
          <a:p>
            <a:pPr>
              <a:lnSpc>
                <a:spcPct val="90000"/>
              </a:lnSpc>
            </a:pPr>
            <a:r>
              <a:rPr lang="en-AU" sz="2800" dirty="0" smtClean="0"/>
              <a:t>Status: </a:t>
            </a:r>
            <a:r>
              <a:rPr lang="en-AU" sz="1600" baseline="62000" dirty="0" smtClean="0"/>
              <a:t>BETA</a:t>
            </a:r>
            <a:endParaRPr lang="en-A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AutoShape 6">
            <a:hlinkClick r:id="" action="ppaction://hlinkshowjump?jump=nextslide" highlightClick="1"/>
            <a:hlinkHover r:id="" action="ppaction://noaction">
              <a:snd r:embed="rId5" name="drumroll.wav" builtIn="1"/>
            </a:hlinkHover>
          </p:cNvPr>
          <p:cNvSpPr>
            <a:spLocks noChangeArrowheads="1"/>
          </p:cNvSpPr>
          <p:nvPr/>
        </p:nvSpPr>
        <p:spPr bwMode="auto">
          <a:xfrm>
            <a:off x="7235825" y="2852738"/>
            <a:ext cx="1657350" cy="129698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308850" y="4437063"/>
            <a:ext cx="1511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/>
              <a:t>Next game</a:t>
            </a:r>
          </a:p>
        </p:txBody>
      </p:sp>
      <p:sp>
        <p:nvSpPr>
          <p:cNvPr id="11272" name="AutoShape 8">
            <a:hlinkClick r:id="rId6" highlightClick="1"/>
            <a:hlinkHover r:id="" action="ppaction://noaction">
              <a:snd r:embed="rId7" name="applause.wav" builtIn="1"/>
            </a:hlinkHover>
          </p:cNvPr>
          <p:cNvSpPr>
            <a:spLocks noChangeArrowheads="1"/>
          </p:cNvSpPr>
          <p:nvPr/>
        </p:nvSpPr>
        <p:spPr bwMode="auto">
          <a:xfrm>
            <a:off x="7643834" y="1357298"/>
            <a:ext cx="935037" cy="8636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1269" name="ShockwaveFlash1" r:id="rId2" imgW="6047619" imgH="6857143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15272" y="450810"/>
            <a:ext cx="1012821" cy="334984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428597" y="428604"/>
            <a:ext cx="1000132" cy="35719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3316" name="ShockwaveFlash1" r:id="rId2" imgW="8352381" imgH="5616076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00958" y="235743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428596" y="2428868"/>
            <a:ext cx="1295400" cy="6921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5364" name="ShockwaveFlash1" r:id="rId2" imgW="5329449" imgH="4679905"/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643438" y="357166"/>
            <a:ext cx="2857520" cy="857233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14480" y="357166"/>
            <a:ext cx="2928926" cy="857232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9460" name="ShockwaveFlash1" r:id="rId2" imgW="5831657" imgH="4464305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00958" y="21429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14282" y="214290"/>
            <a:ext cx="1438276" cy="7635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3794" name="ShockwaveFlash1" r:id="rId2" imgW="7992591" imgH="5329449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03800" y="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3348038" y="0"/>
            <a:ext cx="1295400" cy="6921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5843" name="ShockwaveFlash1" r:id="rId2" imgW="6119142" imgH="4608305"/>
    </p:controls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72066" y="714356"/>
            <a:ext cx="4071935" cy="710749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000100" y="714356"/>
            <a:ext cx="4071966" cy="714356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7890" name="ShockwaveFlash1" r:id="rId2" imgW="8135486" imgH="5472458"/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39938" name="ShockwaveFlash1" r:id="rId2" imgW="9142857" imgH="6857143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 rot="21218622">
            <a:off x="1393833" y="634984"/>
            <a:ext cx="4321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3200" dirty="0"/>
              <a:t>Thankyou for playing </a:t>
            </a:r>
            <a:endParaRPr lang="en-AU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 rot="21291819">
            <a:off x="1458928" y="1512879"/>
            <a:ext cx="5256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Aquafire nType </a:t>
            </a:r>
            <a:r>
              <a:rPr lang="en-AU" sz="4000" baseline="6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BETA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458927" y="3214686"/>
            <a:ext cx="5184775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dirty="0"/>
              <a:t>A new release may come out soon so remember to go back to the developer page on </a:t>
            </a:r>
            <a:r>
              <a:rPr lang="en-AU" dirty="0">
                <a:hlinkClick r:id="rId3"/>
              </a:rPr>
              <a:t>www.antonyswebsite.tk</a:t>
            </a:r>
            <a:endParaRPr lang="en-AU" dirty="0"/>
          </a:p>
          <a:p>
            <a:pPr>
              <a:spcBef>
                <a:spcPct val="50000"/>
              </a:spcBef>
            </a:pPr>
            <a:r>
              <a:rPr lang="en-AU" dirty="0"/>
              <a:t>In future releases there will be more games but for now we have to stick to </a:t>
            </a:r>
            <a:r>
              <a:rPr lang="en-AU" dirty="0" smtClean="0"/>
              <a:t>8</a:t>
            </a:r>
            <a:r>
              <a:rPr lang="en-AU" dirty="0" smtClean="0"/>
              <a:t> </a:t>
            </a:r>
            <a:r>
              <a:rPr lang="en-AU" dirty="0"/>
              <a:t>games</a:t>
            </a:r>
            <a:r>
              <a:rPr lang="en-AU" dirty="0" smtClean="0"/>
              <a:t>.</a:t>
            </a:r>
          </a:p>
          <a:p>
            <a:pPr>
              <a:spcBef>
                <a:spcPct val="50000"/>
              </a:spcBef>
            </a:pPr>
            <a:r>
              <a:rPr lang="en-AU" dirty="0" smtClean="0"/>
              <a:t>Have more games you like? Send the games to us at: </a:t>
            </a:r>
            <a:r>
              <a:rPr lang="en-AU" dirty="0" smtClean="0">
                <a:hlinkClick r:id="rId4"/>
              </a:rPr>
              <a:t>a_superpower@hotmail.com</a:t>
            </a:r>
            <a:endParaRPr lang="en-AU" dirty="0" smtClean="0"/>
          </a:p>
          <a:p>
            <a:pPr>
              <a:spcBef>
                <a:spcPct val="50000"/>
              </a:spcBef>
            </a:pPr>
            <a:r>
              <a:rPr lang="en-AU" dirty="0" smtClean="0"/>
              <a:t>Any recommendations? </a:t>
            </a:r>
            <a:r>
              <a:rPr lang="en-AU" dirty="0" smtClean="0"/>
              <a:t>E-mail us at : a_superpower@hotmail.com</a:t>
            </a:r>
            <a:endParaRPr lang="en-A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50"/>
                            </p:stCondLst>
                            <p:childTnLst>
                              <p:par>
                                <p:cTn id="26" presetID="58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650"/>
                            </p:stCondLst>
                            <p:childTnLst>
                              <p:par>
                                <p:cTn id="4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chn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638</TotalTime>
  <Words>92</Words>
  <Application>Microsoft Office PowerPoint</Application>
  <PresentationFormat>On-screen Show (4:3)</PresentationFormat>
  <Paragraphs>21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Flow</vt:lpstr>
      <vt:lpstr>Solstice</vt:lpstr>
      <vt:lpstr>Aspect</vt:lpstr>
      <vt:lpstr>Concourse</vt:lpstr>
      <vt:lpstr>Trek</vt:lpstr>
      <vt:lpstr>Civic</vt:lpstr>
      <vt:lpstr>Metro</vt:lpstr>
      <vt:lpstr>1_Solstice</vt:lpstr>
      <vt:lpstr>Technic</vt:lpstr>
      <vt:lpstr>Aquafire nType BETA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Aquafire nTypeBETA</dc:title>
  <dc:creator>Antony :)</dc:creator>
  <cp:lastModifiedBy>Antony :)</cp:lastModifiedBy>
  <cp:revision>29</cp:revision>
  <dcterms:created xsi:type="dcterms:W3CDTF">2009-01-17T20:39:04Z</dcterms:created>
  <dcterms:modified xsi:type="dcterms:W3CDTF">2009-02-21T07:21:52Z</dcterms:modified>
</cp:coreProperties>
</file>